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E89F62-7CF4-4BDE-B5EF-C6500EE1E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Sejm i senat</a:t>
            </a:r>
          </a:p>
        </p:txBody>
      </p:sp>
    </p:spTree>
    <p:extLst>
      <p:ext uri="{BB962C8B-B14F-4D97-AF65-F5344CB8AC3E}">
        <p14:creationId xmlns:p14="http://schemas.microsoft.com/office/powerpoint/2010/main" val="367310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C9774-7C39-45EF-ABAD-F1330BD7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 parlament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AA4505-7C4D-4EB7-9880-4A574615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Parlament – władza ustawodawcza </a:t>
            </a:r>
          </a:p>
          <a:p>
            <a:r>
              <a:rPr lang="pl-PL" dirty="0"/>
              <a:t>Zadanie: tworzenie prawa regulującego życie społeczeństwa, określanie zasad działania organów państwa oraz powoływanie osób na urzędy państwowe. </a:t>
            </a:r>
          </a:p>
          <a:p>
            <a:r>
              <a:rPr lang="pl-PL" dirty="0"/>
              <a:t>Jednoizbowy </a:t>
            </a:r>
          </a:p>
          <a:p>
            <a:r>
              <a:rPr lang="pl-PL" dirty="0"/>
              <a:t>Dwuizbowy (Polska)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981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50733-C1D1-4372-886A-E98FE152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392F03-2F50-4460-95E4-B4FB73D5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Sejm – niższa izba polskiego parlamentu (460 posłów)</a:t>
            </a:r>
          </a:p>
          <a:p>
            <a:r>
              <a:rPr lang="pl-PL" dirty="0"/>
              <a:t>Senat – wyższa izba (100 senatorów)</a:t>
            </a:r>
          </a:p>
          <a:p>
            <a:r>
              <a:rPr lang="pl-PL" dirty="0"/>
              <a:t>Zasada przedstawicielstwa </a:t>
            </a:r>
          </a:p>
        </p:txBody>
      </p:sp>
    </p:spTree>
    <p:extLst>
      <p:ext uri="{BB962C8B-B14F-4D97-AF65-F5344CB8AC3E}">
        <p14:creationId xmlns:p14="http://schemas.microsoft.com/office/powerpoint/2010/main" val="374042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E368258-F064-42FD-8BD2-EF8ED165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18376" cy="65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A2AD55-05CE-4DB2-82B0-651ACC74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Funkcjonowanie sejmu i senatu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319B7A-80EA-4C53-8E6F-8663425B2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Decyzje podejmowane są większością głosów (w głosowaniu co najmniej połowa osób musi brać udział)</a:t>
            </a:r>
          </a:p>
          <a:p>
            <a:r>
              <a:rPr lang="pl-PL" dirty="0"/>
              <a:t>Pracami obu izb kierują marszałkowie: marszałek sejmu i senatu </a:t>
            </a:r>
          </a:p>
          <a:p>
            <a:r>
              <a:rPr lang="pl-PL" dirty="0"/>
              <a:t>Kadencja posłów i senatorów trwa 4 lata </a:t>
            </a:r>
          </a:p>
          <a:p>
            <a:r>
              <a:rPr lang="pl-PL" dirty="0"/>
              <a:t>Na czas urzędy posłom i senatorom przysługuje immunitet (izba w której zasiadają musi zgodzić się na postawienie go przed sądem, czy aresztowanie)</a:t>
            </a:r>
          </a:p>
          <a:p>
            <a:r>
              <a:rPr lang="pl-PL" dirty="0"/>
              <a:t>Posłowie i senatorowie należą do partii politycznych </a:t>
            </a:r>
          </a:p>
        </p:txBody>
      </p:sp>
    </p:spTree>
    <p:extLst>
      <p:ext uri="{BB962C8B-B14F-4D97-AF65-F5344CB8AC3E}">
        <p14:creationId xmlns:p14="http://schemas.microsoft.com/office/powerpoint/2010/main" val="381098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BBFAFE-91DE-4149-9D77-1E5F3CB3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366" y="0"/>
            <a:ext cx="7971298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9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BE490-E94A-47CD-8C20-E382BBB4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uchwala się ustawę?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B973C3-3AD8-424D-9007-D3B52A944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157"/>
            <a:ext cx="6287045" cy="48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4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645CF68-4DC1-4F86-A440-AAD06DA1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70128" cy="66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445274-EBB8-40C7-BEEE-B5F01B7F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93" y="824948"/>
            <a:ext cx="8299314" cy="39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88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</TotalTime>
  <Words>128</Words>
  <Application>Microsoft Office PowerPoint</Application>
  <PresentationFormat>Panoramiczny</PresentationFormat>
  <Paragraphs>16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Sejm i senat</vt:lpstr>
      <vt:lpstr>Polski parlament</vt:lpstr>
      <vt:lpstr>Prezentacja programu PowerPoint</vt:lpstr>
      <vt:lpstr>Prezentacja programu PowerPoint</vt:lpstr>
      <vt:lpstr>Funkcjonowanie sejmu i senatu</vt:lpstr>
      <vt:lpstr>Prezentacja programu PowerPoint</vt:lpstr>
      <vt:lpstr>Jak uchwala się ustawę?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Sejm i senat</dc:title>
  <dc:creator>Monika Szymanowska</dc:creator>
  <cp:lastModifiedBy>Monika Szymanowska</cp:lastModifiedBy>
  <cp:revision>3</cp:revision>
  <dcterms:created xsi:type="dcterms:W3CDTF">2019-02-28T10:00:55Z</dcterms:created>
  <dcterms:modified xsi:type="dcterms:W3CDTF">2019-03-01T21:41:08Z</dcterms:modified>
</cp:coreProperties>
</file>